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4"/>
  </p:sldMasterIdLst>
  <p:notesMasterIdLst>
    <p:notesMasterId r:id="rId6"/>
  </p:notesMasterIdLst>
  <p:sldIdLst>
    <p:sldId id="256" r:id="rId5"/>
  </p:sldIdLst>
  <p:sldSz cx="10287000" cy="14630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64F"/>
    <a:srgbClr val="4D5F83"/>
    <a:srgbClr val="3D4B67"/>
    <a:srgbClr val="AE181F"/>
    <a:srgbClr val="AD1D21"/>
    <a:srgbClr val="BED1E8"/>
    <a:srgbClr val="4177B9"/>
    <a:srgbClr val="3888C2"/>
    <a:srgbClr val="527DA1"/>
    <a:srgbClr val="E0E5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92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E21474-9A31-4E09-9F34-CEC5D7B955D8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44738" y="1143000"/>
            <a:ext cx="21685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CE74D8-64DC-4A0B-BE35-91A314634B7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3955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75143" rtl="0" eaLnBrk="1" latinLnBrk="0" hangingPunct="1">
      <a:defRPr sz="361" kern="1200">
        <a:solidFill>
          <a:schemeClr val="tx1"/>
        </a:solidFill>
        <a:latin typeface="+mn-lt"/>
        <a:ea typeface="+mn-ea"/>
        <a:cs typeface="+mn-cs"/>
      </a:defRPr>
    </a:lvl1pPr>
    <a:lvl2pPr marL="137571" algn="l" defTabSz="275143" rtl="0" eaLnBrk="1" latinLnBrk="0" hangingPunct="1">
      <a:defRPr sz="361" kern="1200">
        <a:solidFill>
          <a:schemeClr val="tx1"/>
        </a:solidFill>
        <a:latin typeface="+mn-lt"/>
        <a:ea typeface="+mn-ea"/>
        <a:cs typeface="+mn-cs"/>
      </a:defRPr>
    </a:lvl2pPr>
    <a:lvl3pPr marL="275143" algn="l" defTabSz="275143" rtl="0" eaLnBrk="1" latinLnBrk="0" hangingPunct="1">
      <a:defRPr sz="361" kern="1200">
        <a:solidFill>
          <a:schemeClr val="tx1"/>
        </a:solidFill>
        <a:latin typeface="+mn-lt"/>
        <a:ea typeface="+mn-ea"/>
        <a:cs typeface="+mn-cs"/>
      </a:defRPr>
    </a:lvl3pPr>
    <a:lvl4pPr marL="412714" algn="l" defTabSz="275143" rtl="0" eaLnBrk="1" latinLnBrk="0" hangingPunct="1">
      <a:defRPr sz="361" kern="1200">
        <a:solidFill>
          <a:schemeClr val="tx1"/>
        </a:solidFill>
        <a:latin typeface="+mn-lt"/>
        <a:ea typeface="+mn-ea"/>
        <a:cs typeface="+mn-cs"/>
      </a:defRPr>
    </a:lvl4pPr>
    <a:lvl5pPr marL="550286" algn="l" defTabSz="275143" rtl="0" eaLnBrk="1" latinLnBrk="0" hangingPunct="1">
      <a:defRPr sz="361" kern="1200">
        <a:solidFill>
          <a:schemeClr val="tx1"/>
        </a:solidFill>
        <a:latin typeface="+mn-lt"/>
        <a:ea typeface="+mn-ea"/>
        <a:cs typeface="+mn-cs"/>
      </a:defRPr>
    </a:lvl5pPr>
    <a:lvl6pPr marL="687857" algn="l" defTabSz="275143" rtl="0" eaLnBrk="1" latinLnBrk="0" hangingPunct="1">
      <a:defRPr sz="361" kern="1200">
        <a:solidFill>
          <a:schemeClr val="tx1"/>
        </a:solidFill>
        <a:latin typeface="+mn-lt"/>
        <a:ea typeface="+mn-ea"/>
        <a:cs typeface="+mn-cs"/>
      </a:defRPr>
    </a:lvl6pPr>
    <a:lvl7pPr marL="825429" algn="l" defTabSz="275143" rtl="0" eaLnBrk="1" latinLnBrk="0" hangingPunct="1">
      <a:defRPr sz="361" kern="1200">
        <a:solidFill>
          <a:schemeClr val="tx1"/>
        </a:solidFill>
        <a:latin typeface="+mn-lt"/>
        <a:ea typeface="+mn-ea"/>
        <a:cs typeface="+mn-cs"/>
      </a:defRPr>
    </a:lvl7pPr>
    <a:lvl8pPr marL="963000" algn="l" defTabSz="275143" rtl="0" eaLnBrk="1" latinLnBrk="0" hangingPunct="1">
      <a:defRPr sz="361" kern="1200">
        <a:solidFill>
          <a:schemeClr val="tx1"/>
        </a:solidFill>
        <a:latin typeface="+mn-lt"/>
        <a:ea typeface="+mn-ea"/>
        <a:cs typeface="+mn-cs"/>
      </a:defRPr>
    </a:lvl8pPr>
    <a:lvl9pPr marL="1100572" algn="l" defTabSz="275143" rtl="0" eaLnBrk="1" latinLnBrk="0" hangingPunct="1">
      <a:defRPr sz="36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394374"/>
            <a:ext cx="8743950" cy="5093547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7684348"/>
            <a:ext cx="7715250" cy="3532292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359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948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778933"/>
            <a:ext cx="2218134" cy="123985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778933"/>
            <a:ext cx="6525816" cy="12398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225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1756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80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3647444"/>
            <a:ext cx="8872538" cy="6085839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9790858"/>
            <a:ext cx="8872538" cy="3200399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877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3894667"/>
            <a:ext cx="4371975" cy="9282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3894667"/>
            <a:ext cx="4371975" cy="9282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168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778936"/>
            <a:ext cx="8872538" cy="28278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3586481"/>
            <a:ext cx="4351883" cy="175767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5344160"/>
            <a:ext cx="4351883" cy="78604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3586481"/>
            <a:ext cx="4373315" cy="175767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5344160"/>
            <a:ext cx="4373315" cy="78604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032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056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77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5360"/>
            <a:ext cx="3317825" cy="341376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2106510"/>
            <a:ext cx="5207794" cy="10397067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4389120"/>
            <a:ext cx="3317825" cy="8131388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174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5360"/>
            <a:ext cx="3317825" cy="341376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2106510"/>
            <a:ext cx="5207794" cy="10397067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4389120"/>
            <a:ext cx="3317825" cy="8131388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70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778936"/>
            <a:ext cx="8872538" cy="28278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3894667"/>
            <a:ext cx="8872538" cy="9282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13560217"/>
            <a:ext cx="2314575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13560217"/>
            <a:ext cx="3471863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13560217"/>
            <a:ext cx="2314575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81BB65A-9C3E-14A4-6778-6CBE929A68EF}"/>
              </a:ext>
            </a:extLst>
          </p:cNvPr>
          <p:cNvSpPr/>
          <p:nvPr userDrawn="1"/>
        </p:nvSpPr>
        <p:spPr>
          <a:xfrm>
            <a:off x="-2257" y="-22724"/>
            <a:ext cx="10287000" cy="146304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523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B1324B7-E0E6-1689-29E9-711BDCCEB9C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258" y="-22724"/>
            <a:ext cx="10286999" cy="1428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113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ángulo 70">
            <a:extLst>
              <a:ext uri="{FF2B5EF4-FFF2-40B4-BE49-F238E27FC236}">
                <a16:creationId xmlns:a16="http://schemas.microsoft.com/office/drawing/2014/main" id="{16104D72-CBCC-EFD3-7203-CCE4BC69D925}"/>
              </a:ext>
            </a:extLst>
          </p:cNvPr>
          <p:cNvSpPr/>
          <p:nvPr/>
        </p:nvSpPr>
        <p:spPr>
          <a:xfrm>
            <a:off x="440970" y="4387674"/>
            <a:ext cx="9405060" cy="34852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57"/>
          </a:p>
        </p:txBody>
      </p:sp>
      <p:sp>
        <p:nvSpPr>
          <p:cNvPr id="155" name="Rectángulo 154">
            <a:extLst>
              <a:ext uri="{FF2B5EF4-FFF2-40B4-BE49-F238E27FC236}">
                <a16:creationId xmlns:a16="http://schemas.microsoft.com/office/drawing/2014/main" id="{4AB78ED9-AD3C-00F3-9D01-86FBA6571132}"/>
              </a:ext>
            </a:extLst>
          </p:cNvPr>
          <p:cNvSpPr/>
          <p:nvPr/>
        </p:nvSpPr>
        <p:spPr>
          <a:xfrm>
            <a:off x="454776" y="7876466"/>
            <a:ext cx="9398157" cy="238131"/>
          </a:xfrm>
          <a:prstGeom prst="rect">
            <a:avLst/>
          </a:prstGeom>
          <a:solidFill>
            <a:srgbClr val="AE181F"/>
          </a:solidFill>
          <a:ln w="76200">
            <a:solidFill>
              <a:srgbClr val="AE18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57" dirty="0"/>
          </a:p>
        </p:txBody>
      </p:sp>
      <p:sp>
        <p:nvSpPr>
          <p:cNvPr id="138" name="Rectángulo 137">
            <a:extLst>
              <a:ext uri="{FF2B5EF4-FFF2-40B4-BE49-F238E27FC236}">
                <a16:creationId xmlns:a16="http://schemas.microsoft.com/office/drawing/2014/main" id="{7F9157EB-9FF7-8040-F3F8-50B82749AEB1}"/>
              </a:ext>
            </a:extLst>
          </p:cNvPr>
          <p:cNvSpPr/>
          <p:nvPr/>
        </p:nvSpPr>
        <p:spPr>
          <a:xfrm>
            <a:off x="447873" y="4141265"/>
            <a:ext cx="9398157" cy="238131"/>
          </a:xfrm>
          <a:prstGeom prst="rect">
            <a:avLst/>
          </a:prstGeom>
          <a:solidFill>
            <a:srgbClr val="AE181F"/>
          </a:solidFill>
          <a:ln w="76200">
            <a:solidFill>
              <a:srgbClr val="AE18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57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448929D-71C0-634F-C042-CCB149B3A8B2}"/>
              </a:ext>
            </a:extLst>
          </p:cNvPr>
          <p:cNvSpPr/>
          <p:nvPr/>
        </p:nvSpPr>
        <p:spPr>
          <a:xfrm>
            <a:off x="545286" y="2477778"/>
            <a:ext cx="7056058" cy="1086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57">
              <a:solidFill>
                <a:srgbClr val="009792"/>
              </a:solidFill>
            </a:endParaRPr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id="{23EC2C10-4C51-4F99-AE59-E2D1E5B1E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7532" y="2669087"/>
            <a:ext cx="2707425" cy="8673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70073" tIns="70073" rIns="70073" bIns="70073" anchor="ctr"/>
          <a:lstStyle/>
          <a:p>
            <a:pPr algn="ctr" defTabSz="177694" eaLnBrk="0" hangingPunct="0">
              <a:spcBef>
                <a:spcPct val="50000"/>
              </a:spcBef>
            </a:pPr>
            <a:r>
              <a:rPr lang="en-US" sz="1277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logos here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3494BA5-46A1-481E-8305-8E0748DA460E}"/>
              </a:ext>
            </a:extLst>
          </p:cNvPr>
          <p:cNvSpPr/>
          <p:nvPr/>
        </p:nvSpPr>
        <p:spPr>
          <a:xfrm>
            <a:off x="857422" y="10896453"/>
            <a:ext cx="965739" cy="1897569"/>
          </a:xfrm>
          <a:prstGeom prst="rect">
            <a:avLst/>
          </a:prstGeom>
          <a:solidFill>
            <a:srgbClr val="22264F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57" dirty="0"/>
          </a:p>
        </p:txBody>
      </p:sp>
      <p:graphicFrame>
        <p:nvGraphicFramePr>
          <p:cNvPr id="16" name="Tabla 15">
            <a:extLst>
              <a:ext uri="{FF2B5EF4-FFF2-40B4-BE49-F238E27FC236}">
                <a16:creationId xmlns:a16="http://schemas.microsoft.com/office/drawing/2014/main" id="{B8A96FC7-6A41-4E7A-BD41-7F4A59382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0348"/>
              </p:ext>
            </p:extLst>
          </p:nvPr>
        </p:nvGraphicFramePr>
        <p:xfrm>
          <a:off x="3126925" y="10895035"/>
          <a:ext cx="3127960" cy="1868871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625592">
                  <a:extLst>
                    <a:ext uri="{9D8B030D-6E8A-4147-A177-3AD203B41FA5}">
                      <a16:colId xmlns:a16="http://schemas.microsoft.com/office/drawing/2014/main" val="2581945635"/>
                    </a:ext>
                  </a:extLst>
                </a:gridCol>
                <a:gridCol w="625592">
                  <a:extLst>
                    <a:ext uri="{9D8B030D-6E8A-4147-A177-3AD203B41FA5}">
                      <a16:colId xmlns:a16="http://schemas.microsoft.com/office/drawing/2014/main" val="1311242281"/>
                    </a:ext>
                  </a:extLst>
                </a:gridCol>
                <a:gridCol w="625592">
                  <a:extLst>
                    <a:ext uri="{9D8B030D-6E8A-4147-A177-3AD203B41FA5}">
                      <a16:colId xmlns:a16="http://schemas.microsoft.com/office/drawing/2014/main" val="576665038"/>
                    </a:ext>
                  </a:extLst>
                </a:gridCol>
                <a:gridCol w="625592">
                  <a:extLst>
                    <a:ext uri="{9D8B030D-6E8A-4147-A177-3AD203B41FA5}">
                      <a16:colId xmlns:a16="http://schemas.microsoft.com/office/drawing/2014/main" val="756634555"/>
                    </a:ext>
                  </a:extLst>
                </a:gridCol>
                <a:gridCol w="625592">
                  <a:extLst>
                    <a:ext uri="{9D8B030D-6E8A-4147-A177-3AD203B41FA5}">
                      <a16:colId xmlns:a16="http://schemas.microsoft.com/office/drawing/2014/main" val="2609625798"/>
                    </a:ext>
                  </a:extLst>
                </a:gridCol>
              </a:tblGrid>
              <a:tr h="159294"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solidFill>
                      <a:srgbClr val="22264F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solidFill>
                      <a:srgbClr val="22264F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solidFill>
                      <a:srgbClr val="22264F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solidFill>
                      <a:srgbClr val="22264F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solidFill>
                      <a:srgbClr val="2226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304912"/>
                  </a:ext>
                </a:extLst>
              </a:tr>
              <a:tr h="189953"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s-ES" sz="700" dirty="0"/>
                        <a:t>  </a:t>
                      </a:r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27375713"/>
                  </a:ext>
                </a:extLst>
              </a:tr>
              <a:tr h="189953"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72416857"/>
                  </a:ext>
                </a:extLst>
              </a:tr>
              <a:tr h="189953"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323603507"/>
                  </a:ext>
                </a:extLst>
              </a:tr>
              <a:tr h="189953"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23329125"/>
                  </a:ext>
                </a:extLst>
              </a:tr>
              <a:tr h="189953"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74611130"/>
                  </a:ext>
                </a:extLst>
              </a:tr>
              <a:tr h="189953"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50442471"/>
                  </a:ext>
                </a:extLst>
              </a:tr>
              <a:tr h="189953"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54764352"/>
                  </a:ext>
                </a:extLst>
              </a:tr>
              <a:tr h="189953"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633145208"/>
                  </a:ext>
                </a:extLst>
              </a:tr>
              <a:tr h="189953"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700" dirty="0"/>
                    </a:p>
                  </a:txBody>
                  <a:tcPr marL="17063" marR="17063" marT="8532" marB="8532">
                    <a:gradFill flip="none" rotWithShape="1">
                      <a:gsLst>
                        <a:gs pos="100000">
                          <a:srgbClr val="E5EDF6"/>
                        </a:gs>
                        <a:gs pos="0">
                          <a:srgbClr val="BED1E8"/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01519569"/>
                  </a:ext>
                </a:extLst>
              </a:tr>
            </a:tbl>
          </a:graphicData>
        </a:graphic>
      </p:graphicFrame>
      <p:sp>
        <p:nvSpPr>
          <p:cNvPr id="37" name="Rectángulo 36">
            <a:extLst>
              <a:ext uri="{FF2B5EF4-FFF2-40B4-BE49-F238E27FC236}">
                <a16:creationId xmlns:a16="http://schemas.microsoft.com/office/drawing/2014/main" id="{6B2AD9FC-5BD6-4E2A-BC89-091E3983814E}"/>
              </a:ext>
            </a:extLst>
          </p:cNvPr>
          <p:cNvSpPr/>
          <p:nvPr/>
        </p:nvSpPr>
        <p:spPr>
          <a:xfrm>
            <a:off x="816664" y="8506842"/>
            <a:ext cx="5438223" cy="1968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871" i="1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Importing / inserting files…</a:t>
            </a:r>
          </a:p>
          <a:p>
            <a:pPr>
              <a:spcBef>
                <a:spcPct val="50000"/>
              </a:spcBef>
            </a:pPr>
            <a:r>
              <a:rPr lang="en-CA" sz="871" i="1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CA" sz="871" i="1" dirty="0" err="1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CA" sz="871" i="1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871" i="1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871" i="1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aware of the image size you are importing. </a:t>
            </a:r>
          </a:p>
          <a:p>
            <a:pPr>
              <a:spcBef>
                <a:spcPct val="50000"/>
              </a:spcBef>
            </a:pPr>
            <a:r>
              <a:rPr lang="en-CA" sz="871" i="1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871" i="1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simple graphs use MS Excel,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871" i="1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Graphs created in a scientific graphing program (e.g.. Sigma Plot, Prism, SPSS, Statistics) should be saved as JPEG or TIFF. 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83A92F19-3CCB-42C0-A979-D1DB2BA99E4D}"/>
              </a:ext>
            </a:extLst>
          </p:cNvPr>
          <p:cNvSpPr/>
          <p:nvPr/>
        </p:nvSpPr>
        <p:spPr>
          <a:xfrm>
            <a:off x="830878" y="12845633"/>
            <a:ext cx="1016365" cy="1272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697" i="1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  <a:endParaRPr lang="en-CA" sz="697" i="1" dirty="0">
              <a:solidFill>
                <a:srgbClr val="2226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85D7A6DE-BCD9-4C45-A4F8-ED28ADF26EC2}"/>
              </a:ext>
            </a:extLst>
          </p:cNvPr>
          <p:cNvSpPr/>
          <p:nvPr/>
        </p:nvSpPr>
        <p:spPr>
          <a:xfrm>
            <a:off x="1960606" y="12846151"/>
            <a:ext cx="1057558" cy="1165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697" i="1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40" name="Text Box 40">
            <a:extLst>
              <a:ext uri="{FF2B5EF4-FFF2-40B4-BE49-F238E27FC236}">
                <a16:creationId xmlns:a16="http://schemas.microsoft.com/office/drawing/2014/main" id="{4913C050-8E97-410A-866E-6209B9139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873" y="3056080"/>
            <a:ext cx="6991643" cy="437527"/>
          </a:xfrm>
          <a:prstGeom prst="rect">
            <a:avLst/>
          </a:prstGeom>
          <a:noFill/>
          <a:ln>
            <a:noFill/>
          </a:ln>
          <a:effectLst/>
        </p:spPr>
        <p:txBody>
          <a:bodyPr lIns="80291" tIns="80291" rIns="80291" bIns="80291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929" b="1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Authors, FIRST NAME </a:t>
            </a:r>
            <a:r>
              <a:rPr lang="en-AU" sz="929" b="1" dirty="0" err="1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INITIAL</a:t>
            </a:r>
            <a:r>
              <a:rPr lang="en-AU" sz="1045" dirty="0" err="1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en-AU" sz="1045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AU" sz="1045" u="sng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SMITH</a:t>
            </a:r>
            <a:r>
              <a:rPr lang="en-US" sz="1045" u="sng" baseline="30000" dirty="0">
                <a:solidFill>
                  <a:srgbClr val="22264F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045" baseline="30000" dirty="0">
                <a:solidFill>
                  <a:srgbClr val="22264F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</a:t>
            </a:r>
            <a:r>
              <a:rPr lang="en-AU" sz="1045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N. HARRISON</a:t>
            </a:r>
            <a:r>
              <a:rPr lang="en-US" sz="1045" baseline="30000" dirty="0">
                <a:solidFill>
                  <a:srgbClr val="22264F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2 </a:t>
            </a:r>
            <a:r>
              <a:rPr lang="en-US" sz="1045" baseline="30000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sz="1045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P. MATTHEWS</a:t>
            </a:r>
            <a:r>
              <a:rPr lang="en-US" sz="1045" baseline="30000" dirty="0">
                <a:solidFill>
                  <a:srgbClr val="22264F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endParaRPr lang="en-AU" sz="1045" dirty="0">
              <a:solidFill>
                <a:srgbClr val="2226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1045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University of New South Wales, Sydney, Australia</a:t>
            </a:r>
          </a:p>
          <a:p>
            <a:pPr>
              <a:spcBef>
                <a:spcPct val="20000"/>
              </a:spcBef>
            </a:pPr>
            <a:r>
              <a:rPr lang="en-AU" sz="929" b="1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SURNAME, presenting author(s) underlined, Affiliations1 numbered in superscript)</a:t>
            </a:r>
          </a:p>
          <a:p>
            <a:pPr>
              <a:spcBef>
                <a:spcPct val="20000"/>
              </a:spcBef>
            </a:pPr>
            <a:r>
              <a:rPr lang="en-AU" sz="813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Royal Brisbane Hospital, Brisbane, Australia</a:t>
            </a:r>
          </a:p>
        </p:txBody>
      </p:sp>
      <p:sp>
        <p:nvSpPr>
          <p:cNvPr id="41" name="Text Box 2">
            <a:extLst>
              <a:ext uri="{FF2B5EF4-FFF2-40B4-BE49-F238E27FC236}">
                <a16:creationId xmlns:a16="http://schemas.microsoft.com/office/drawing/2014/main" id="{32EBD8F0-8B57-42D7-B133-912C004EED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776" y="1995867"/>
            <a:ext cx="7056058" cy="319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18960" tIns="118960" rIns="118960" bIns="11896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2787" dirty="0">
                <a:solidFill>
                  <a:srgbClr val="AE181F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POSTER TITLE</a:t>
            </a:r>
            <a:endParaRPr lang="en-AU" sz="2787" dirty="0">
              <a:solidFill>
                <a:srgbClr val="AE181F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105994D-7EEB-00A3-296D-CCBE21D28364}"/>
              </a:ext>
            </a:extLst>
          </p:cNvPr>
          <p:cNvSpPr/>
          <p:nvPr/>
        </p:nvSpPr>
        <p:spPr>
          <a:xfrm>
            <a:off x="1986708" y="10893934"/>
            <a:ext cx="965739" cy="1897569"/>
          </a:xfrm>
          <a:prstGeom prst="rect">
            <a:avLst/>
          </a:prstGeom>
          <a:solidFill>
            <a:srgbClr val="22264F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57" dirty="0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5878D4B7-75FE-443C-8941-08703615CD6F}"/>
              </a:ext>
            </a:extLst>
          </p:cNvPr>
          <p:cNvSpPr/>
          <p:nvPr/>
        </p:nvSpPr>
        <p:spPr>
          <a:xfrm>
            <a:off x="709290" y="4525897"/>
            <a:ext cx="2633319" cy="807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77694" eaLnBrk="0" hangingPunct="0">
              <a:spcBef>
                <a:spcPct val="50000"/>
              </a:spcBef>
            </a:pPr>
            <a:r>
              <a:rPr lang="en-AU" sz="929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may edit the size of the font, the sections distribution and the colour scheme if wanted. All modifications concerning the background/title display are to be done at a Master Slide level.</a:t>
            </a:r>
          </a:p>
        </p:txBody>
      </p:sp>
      <p:sp>
        <p:nvSpPr>
          <p:cNvPr id="42" name="Text Box 40">
            <a:extLst>
              <a:ext uri="{FF2B5EF4-FFF2-40B4-BE49-F238E27FC236}">
                <a16:creationId xmlns:a16="http://schemas.microsoft.com/office/drawing/2014/main" id="{DA92964E-6EF2-8A1E-5D94-FD72DA529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141" y="4209032"/>
            <a:ext cx="1511907" cy="128730"/>
          </a:xfrm>
          <a:prstGeom prst="rect">
            <a:avLst/>
          </a:prstGeom>
          <a:noFill/>
          <a:ln>
            <a:noFill/>
          </a:ln>
          <a:effectLst/>
        </p:spPr>
        <p:txBody>
          <a:bodyPr lIns="80291" tIns="80291" rIns="80291" bIns="80291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1161" dirty="0">
                <a:solidFill>
                  <a:schemeClr val="bg1">
                    <a:lumMod val="9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D3AAD619-E423-87FC-3ACB-3BB131876D61}"/>
              </a:ext>
            </a:extLst>
          </p:cNvPr>
          <p:cNvSpPr/>
          <p:nvPr/>
        </p:nvSpPr>
        <p:spPr>
          <a:xfrm>
            <a:off x="3158071" y="12859094"/>
            <a:ext cx="3020777" cy="414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697" i="1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  <a:endParaRPr lang="en-CA" sz="697" i="1" dirty="0">
              <a:solidFill>
                <a:srgbClr val="2226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9441CD09-00B8-FBE4-1404-6A07D8CD6D21}"/>
              </a:ext>
            </a:extLst>
          </p:cNvPr>
          <p:cNvSpPr/>
          <p:nvPr/>
        </p:nvSpPr>
        <p:spPr>
          <a:xfrm>
            <a:off x="3806134" y="4523412"/>
            <a:ext cx="2633319" cy="12934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CA" sz="929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use this poster template…</a:t>
            </a:r>
          </a:p>
          <a:p>
            <a:pPr>
              <a:spcBef>
                <a:spcPct val="20000"/>
              </a:spcBef>
            </a:pPr>
            <a:r>
              <a:rPr lang="en-CA" sz="929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Simply highlight this text and </a:t>
            </a:r>
            <a:r>
              <a:rPr lang="en-CA" sz="929" dirty="0" err="1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replaceit</a:t>
            </a:r>
            <a:r>
              <a:rPr lang="en-CA" sz="929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typing in your own text, or copy and paste your text from a MS Word document or a PowerPoint slide presentation. </a:t>
            </a:r>
          </a:p>
          <a:p>
            <a:pPr>
              <a:spcBef>
                <a:spcPct val="20000"/>
              </a:spcBef>
            </a:pPr>
            <a:r>
              <a:rPr lang="en-CA" sz="929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body text / font size should be  no smaller than 20 points. Try to keep body text left-aligned, do not justify text.</a:t>
            </a:r>
          </a:p>
        </p:txBody>
      </p:sp>
      <p:sp>
        <p:nvSpPr>
          <p:cNvPr id="59" name="Text Box 40">
            <a:extLst>
              <a:ext uri="{FF2B5EF4-FFF2-40B4-BE49-F238E27FC236}">
                <a16:creationId xmlns:a16="http://schemas.microsoft.com/office/drawing/2014/main" id="{B4B04D72-4C30-2397-A9CF-73CFB2324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8634" y="4206548"/>
            <a:ext cx="1511907" cy="128730"/>
          </a:xfrm>
          <a:prstGeom prst="rect">
            <a:avLst/>
          </a:prstGeom>
          <a:noFill/>
          <a:ln>
            <a:noFill/>
          </a:ln>
          <a:effectLst/>
        </p:spPr>
        <p:txBody>
          <a:bodyPr lIns="80291" tIns="80291" rIns="80291" bIns="80291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1161" dirty="0">
                <a:solidFill>
                  <a:schemeClr val="bg1">
                    <a:lumMod val="9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AIM</a:t>
            </a:r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399B3CE9-E78F-C0B0-E004-4C54E09E1A5A}"/>
              </a:ext>
            </a:extLst>
          </p:cNvPr>
          <p:cNvSpPr/>
          <p:nvPr/>
        </p:nvSpPr>
        <p:spPr>
          <a:xfrm>
            <a:off x="6906674" y="4525786"/>
            <a:ext cx="2748283" cy="2094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462" indent="-74462" defTabSz="177694" eaLnBrk="0" hangingPunct="0">
              <a:buSzPct val="60000"/>
            </a:pPr>
            <a:r>
              <a:rPr lang="en-AU" sz="929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 for making a successful poster…</a:t>
            </a:r>
          </a:p>
          <a:p>
            <a:pPr marL="129150" indent="-129150" defTabSz="177694" eaLnBrk="0" hangingPunct="0">
              <a:buFont typeface="Arial"/>
              <a:buChar char="•"/>
            </a:pPr>
            <a:r>
              <a:rPr lang="en-AU" sz="929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Re-write your paper into poster format i.e.. simplify everything, avoid data overkill. </a:t>
            </a:r>
          </a:p>
          <a:p>
            <a:pPr marL="129150" indent="-129150" defTabSz="177694" eaLnBrk="0" hangingPunct="0">
              <a:buFont typeface="Arial"/>
              <a:buChar char="•"/>
            </a:pPr>
            <a:r>
              <a:rPr lang="en-AU" sz="929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Headings of more than 6 words should be in upper and lower case, not all capitals. Simplify the titles.</a:t>
            </a:r>
          </a:p>
          <a:p>
            <a:pPr marL="129150" indent="-129150" defTabSz="177694" eaLnBrk="0" hangingPunct="0">
              <a:buFont typeface="Arial"/>
              <a:buChar char="•"/>
            </a:pPr>
            <a:r>
              <a:rPr lang="en-AU" sz="929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not to write whole sentences in capitals or underline to stress your point, use </a:t>
            </a:r>
            <a:r>
              <a:rPr lang="en-AU" sz="929" b="1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en-AU" sz="929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characters instead.</a:t>
            </a:r>
          </a:p>
          <a:p>
            <a:pPr marL="129150" indent="-129150" defTabSz="177694" eaLnBrk="0" hangingPunct="0">
              <a:buFont typeface="Arial"/>
              <a:buChar char="•"/>
            </a:pPr>
            <a:r>
              <a:rPr lang="en-AU" sz="929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929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sz="929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129150" indent="-129150" defTabSz="177694" eaLnBrk="0" hangingPunct="0">
              <a:buFont typeface="Arial"/>
              <a:buChar char="•"/>
            </a:pPr>
            <a:r>
              <a:rPr lang="en-AU" sz="929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check and get someone else to proof-read</a:t>
            </a:r>
          </a:p>
        </p:txBody>
      </p:sp>
      <p:sp>
        <p:nvSpPr>
          <p:cNvPr id="68" name="Text Box 40">
            <a:extLst>
              <a:ext uri="{FF2B5EF4-FFF2-40B4-BE49-F238E27FC236}">
                <a16:creationId xmlns:a16="http://schemas.microsoft.com/office/drawing/2014/main" id="{6153B3BE-0D5C-E067-ED04-70640AA40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6674" y="4208922"/>
            <a:ext cx="1511907" cy="128730"/>
          </a:xfrm>
          <a:prstGeom prst="rect">
            <a:avLst/>
          </a:prstGeom>
          <a:noFill/>
          <a:ln>
            <a:noFill/>
          </a:ln>
          <a:effectLst/>
        </p:spPr>
        <p:txBody>
          <a:bodyPr lIns="80291" tIns="80291" rIns="80291" bIns="80291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1161" dirty="0">
                <a:solidFill>
                  <a:schemeClr val="bg1">
                    <a:lumMod val="9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METHOD</a:t>
            </a:r>
          </a:p>
        </p:txBody>
      </p:sp>
      <p:sp>
        <p:nvSpPr>
          <p:cNvPr id="87" name="Rectángulo 86">
            <a:extLst>
              <a:ext uri="{FF2B5EF4-FFF2-40B4-BE49-F238E27FC236}">
                <a16:creationId xmlns:a16="http://schemas.microsoft.com/office/drawing/2014/main" id="{1D7DB97D-B02B-9F15-E60F-F134342709BB}"/>
              </a:ext>
            </a:extLst>
          </p:cNvPr>
          <p:cNvSpPr/>
          <p:nvPr/>
        </p:nvSpPr>
        <p:spPr>
          <a:xfrm>
            <a:off x="6906674" y="8724909"/>
            <a:ext cx="2633319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77694">
              <a:spcBef>
                <a:spcPct val="50000"/>
              </a:spcBef>
            </a:pPr>
            <a:r>
              <a:rPr lang="en-CA" sz="929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</a:t>
            </a:r>
          </a:p>
        </p:txBody>
      </p:sp>
      <p:sp>
        <p:nvSpPr>
          <p:cNvPr id="88" name="Text Box 40">
            <a:extLst>
              <a:ext uri="{FF2B5EF4-FFF2-40B4-BE49-F238E27FC236}">
                <a16:creationId xmlns:a16="http://schemas.microsoft.com/office/drawing/2014/main" id="{DD8F691D-1563-0691-00A6-ED756FF0E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3576" y="7956019"/>
            <a:ext cx="1511907" cy="90656"/>
          </a:xfrm>
          <a:prstGeom prst="rect">
            <a:avLst/>
          </a:prstGeom>
          <a:noFill/>
          <a:ln>
            <a:noFill/>
          </a:ln>
          <a:effectLst/>
        </p:spPr>
        <p:txBody>
          <a:bodyPr lIns="80291" tIns="80291" rIns="80291" bIns="80291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116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CONCLUSIONS</a:t>
            </a:r>
          </a:p>
        </p:txBody>
      </p:sp>
      <p:cxnSp>
        <p:nvCxnSpPr>
          <p:cNvPr id="106" name="Conector recto 105">
            <a:extLst>
              <a:ext uri="{FF2B5EF4-FFF2-40B4-BE49-F238E27FC236}">
                <a16:creationId xmlns:a16="http://schemas.microsoft.com/office/drawing/2014/main" id="{3A1BC39E-BB6A-FA6F-4C05-45555E2DE6D7}"/>
              </a:ext>
            </a:extLst>
          </p:cNvPr>
          <p:cNvCxnSpPr>
            <a:cxnSpLocks/>
          </p:cNvCxnSpPr>
          <p:nvPr/>
        </p:nvCxnSpPr>
        <p:spPr>
          <a:xfrm>
            <a:off x="6746279" y="9163054"/>
            <a:ext cx="0" cy="35438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ector recto 129">
            <a:extLst>
              <a:ext uri="{FF2B5EF4-FFF2-40B4-BE49-F238E27FC236}">
                <a16:creationId xmlns:a16="http://schemas.microsoft.com/office/drawing/2014/main" id="{AB43226D-7086-B980-2097-3960E44D1800}"/>
              </a:ext>
            </a:extLst>
          </p:cNvPr>
          <p:cNvCxnSpPr>
            <a:cxnSpLocks/>
          </p:cNvCxnSpPr>
          <p:nvPr/>
        </p:nvCxnSpPr>
        <p:spPr>
          <a:xfrm>
            <a:off x="3537354" y="6115013"/>
            <a:ext cx="0" cy="25486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ector recto 128">
            <a:extLst>
              <a:ext uri="{FF2B5EF4-FFF2-40B4-BE49-F238E27FC236}">
                <a16:creationId xmlns:a16="http://schemas.microsoft.com/office/drawing/2014/main" id="{F782ECF1-9F8E-C0C1-BD64-12627B28A60C}"/>
              </a:ext>
            </a:extLst>
          </p:cNvPr>
          <p:cNvCxnSpPr>
            <a:cxnSpLocks/>
          </p:cNvCxnSpPr>
          <p:nvPr/>
        </p:nvCxnSpPr>
        <p:spPr>
          <a:xfrm>
            <a:off x="3535776" y="4387673"/>
            <a:ext cx="8481" cy="347931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 Box 40">
            <a:extLst>
              <a:ext uri="{FF2B5EF4-FFF2-40B4-BE49-F238E27FC236}">
                <a16:creationId xmlns:a16="http://schemas.microsoft.com/office/drawing/2014/main" id="{93FFD2C7-74B1-4740-9956-0195F3935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044" y="7943544"/>
            <a:ext cx="933311" cy="115606"/>
          </a:xfrm>
          <a:prstGeom prst="rect">
            <a:avLst/>
          </a:prstGeom>
          <a:noFill/>
          <a:ln>
            <a:noFill/>
          </a:ln>
          <a:effectLst/>
        </p:spPr>
        <p:txBody>
          <a:bodyPr lIns="80291" tIns="80291" rIns="80291" bIns="80291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116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RESULTS</a:t>
            </a:r>
          </a:p>
        </p:txBody>
      </p:sp>
      <p:cxnSp>
        <p:nvCxnSpPr>
          <p:cNvPr id="179" name="Conector recto 178">
            <a:extLst>
              <a:ext uri="{FF2B5EF4-FFF2-40B4-BE49-F238E27FC236}">
                <a16:creationId xmlns:a16="http://schemas.microsoft.com/office/drawing/2014/main" id="{498DEE5A-EF25-D6BE-2A15-2F1CF8A43C65}"/>
              </a:ext>
            </a:extLst>
          </p:cNvPr>
          <p:cNvCxnSpPr>
            <a:cxnSpLocks/>
          </p:cNvCxnSpPr>
          <p:nvPr/>
        </p:nvCxnSpPr>
        <p:spPr>
          <a:xfrm>
            <a:off x="6748091" y="7866986"/>
            <a:ext cx="0" cy="26434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Conector recto 179">
            <a:extLst>
              <a:ext uri="{FF2B5EF4-FFF2-40B4-BE49-F238E27FC236}">
                <a16:creationId xmlns:a16="http://schemas.microsoft.com/office/drawing/2014/main" id="{F145F154-F041-4702-89BB-86BF3B5CF45D}"/>
              </a:ext>
            </a:extLst>
          </p:cNvPr>
          <p:cNvCxnSpPr>
            <a:cxnSpLocks/>
          </p:cNvCxnSpPr>
          <p:nvPr/>
        </p:nvCxnSpPr>
        <p:spPr>
          <a:xfrm flipH="1">
            <a:off x="6731708" y="8131330"/>
            <a:ext cx="14571" cy="644193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ector recto 180">
            <a:extLst>
              <a:ext uri="{FF2B5EF4-FFF2-40B4-BE49-F238E27FC236}">
                <a16:creationId xmlns:a16="http://schemas.microsoft.com/office/drawing/2014/main" id="{8DE195A8-4269-512C-51C3-8F7F434FD3B4}"/>
              </a:ext>
            </a:extLst>
          </p:cNvPr>
          <p:cNvCxnSpPr>
            <a:cxnSpLocks/>
          </p:cNvCxnSpPr>
          <p:nvPr/>
        </p:nvCxnSpPr>
        <p:spPr>
          <a:xfrm flipH="1">
            <a:off x="6741188" y="4387674"/>
            <a:ext cx="5091" cy="348879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Rectángulo 187">
            <a:extLst>
              <a:ext uri="{FF2B5EF4-FFF2-40B4-BE49-F238E27FC236}">
                <a16:creationId xmlns:a16="http://schemas.microsoft.com/office/drawing/2014/main" id="{B6099351-CAB9-E6F7-2CC1-3F5E55F0E439}"/>
              </a:ext>
            </a:extLst>
          </p:cNvPr>
          <p:cNvSpPr/>
          <p:nvPr/>
        </p:nvSpPr>
        <p:spPr>
          <a:xfrm>
            <a:off x="6750710" y="9877648"/>
            <a:ext cx="3095320" cy="238131"/>
          </a:xfrm>
          <a:prstGeom prst="rect">
            <a:avLst/>
          </a:prstGeom>
          <a:solidFill>
            <a:srgbClr val="AE181F"/>
          </a:solidFill>
          <a:ln w="76200">
            <a:solidFill>
              <a:srgbClr val="AE18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57" dirty="0"/>
          </a:p>
        </p:txBody>
      </p:sp>
      <p:sp>
        <p:nvSpPr>
          <p:cNvPr id="92" name="Text Box 40">
            <a:extLst>
              <a:ext uri="{FF2B5EF4-FFF2-40B4-BE49-F238E27FC236}">
                <a16:creationId xmlns:a16="http://schemas.microsoft.com/office/drawing/2014/main" id="{E99F04EC-B4E2-892D-D2F2-ED295B7CE4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6674" y="9936909"/>
            <a:ext cx="1981862" cy="128730"/>
          </a:xfrm>
          <a:prstGeom prst="rect">
            <a:avLst/>
          </a:prstGeom>
          <a:noFill/>
          <a:ln>
            <a:noFill/>
          </a:ln>
          <a:effectLst/>
        </p:spPr>
        <p:txBody>
          <a:bodyPr lIns="80291" tIns="80291" rIns="80291" bIns="80291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116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ACKNOWLEDGEMENT</a:t>
            </a:r>
          </a:p>
        </p:txBody>
      </p:sp>
      <p:sp>
        <p:nvSpPr>
          <p:cNvPr id="91" name="Rectángulo 90">
            <a:extLst>
              <a:ext uri="{FF2B5EF4-FFF2-40B4-BE49-F238E27FC236}">
                <a16:creationId xmlns:a16="http://schemas.microsoft.com/office/drawing/2014/main" id="{7A909D51-87C6-58F2-A4DA-5AF6C87468BE}"/>
              </a:ext>
            </a:extLst>
          </p:cNvPr>
          <p:cNvSpPr/>
          <p:nvPr/>
        </p:nvSpPr>
        <p:spPr>
          <a:xfrm>
            <a:off x="6906674" y="10269404"/>
            <a:ext cx="2633319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77694" eaLnBrk="0" hangingPunct="0">
              <a:spcBef>
                <a:spcPct val="50000"/>
              </a:spcBef>
            </a:pPr>
            <a:r>
              <a:rPr lang="en-AU" sz="929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929" dirty="0">
              <a:solidFill>
                <a:srgbClr val="2226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9" name="Rectángulo 188">
            <a:extLst>
              <a:ext uri="{FF2B5EF4-FFF2-40B4-BE49-F238E27FC236}">
                <a16:creationId xmlns:a16="http://schemas.microsoft.com/office/drawing/2014/main" id="{843A231F-A73A-7802-B86F-C04B97E2D99C}"/>
              </a:ext>
            </a:extLst>
          </p:cNvPr>
          <p:cNvSpPr/>
          <p:nvPr/>
        </p:nvSpPr>
        <p:spPr>
          <a:xfrm>
            <a:off x="6755759" y="11467403"/>
            <a:ext cx="3083368" cy="238131"/>
          </a:xfrm>
          <a:prstGeom prst="rect">
            <a:avLst/>
          </a:prstGeom>
          <a:solidFill>
            <a:srgbClr val="AE181F"/>
          </a:solidFill>
          <a:ln w="76200">
            <a:solidFill>
              <a:srgbClr val="AE18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57" dirty="0"/>
          </a:p>
        </p:txBody>
      </p:sp>
      <p:sp>
        <p:nvSpPr>
          <p:cNvPr id="93" name="Rectángulo 92">
            <a:extLst>
              <a:ext uri="{FF2B5EF4-FFF2-40B4-BE49-F238E27FC236}">
                <a16:creationId xmlns:a16="http://schemas.microsoft.com/office/drawing/2014/main" id="{E4A2EB23-9648-4C9A-E712-A5D7E70D2114}"/>
              </a:ext>
            </a:extLst>
          </p:cNvPr>
          <p:cNvSpPr/>
          <p:nvPr/>
        </p:nvSpPr>
        <p:spPr>
          <a:xfrm>
            <a:off x="6906674" y="11844176"/>
            <a:ext cx="2633319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77694" eaLnBrk="0" hangingPunct="0">
              <a:spcBef>
                <a:spcPct val="50000"/>
              </a:spcBef>
            </a:pPr>
            <a:r>
              <a:rPr lang="en-AU" sz="929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929" dirty="0">
              <a:solidFill>
                <a:srgbClr val="2226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Text Box 40">
            <a:extLst>
              <a:ext uri="{FF2B5EF4-FFF2-40B4-BE49-F238E27FC236}">
                <a16:creationId xmlns:a16="http://schemas.microsoft.com/office/drawing/2014/main" id="{6664933D-B900-7375-8F64-A66AE8F01A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6674" y="11530641"/>
            <a:ext cx="2397083" cy="128730"/>
          </a:xfrm>
          <a:prstGeom prst="rect">
            <a:avLst/>
          </a:prstGeom>
          <a:noFill/>
          <a:ln>
            <a:noFill/>
          </a:ln>
          <a:effectLst/>
        </p:spPr>
        <p:txBody>
          <a:bodyPr lIns="80291" tIns="80291" rIns="80291" bIns="80291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116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CONTACT INFORMATION</a:t>
            </a:r>
          </a:p>
        </p:txBody>
      </p:sp>
      <p:sp>
        <p:nvSpPr>
          <p:cNvPr id="191" name="Rectángulo 190">
            <a:extLst>
              <a:ext uri="{FF2B5EF4-FFF2-40B4-BE49-F238E27FC236}">
                <a16:creationId xmlns:a16="http://schemas.microsoft.com/office/drawing/2014/main" id="{E22C4D51-3F39-15E5-D65D-277A705F8255}"/>
              </a:ext>
            </a:extLst>
          </p:cNvPr>
          <p:cNvSpPr/>
          <p:nvPr/>
        </p:nvSpPr>
        <p:spPr>
          <a:xfrm>
            <a:off x="6758514" y="12992122"/>
            <a:ext cx="3080613" cy="238131"/>
          </a:xfrm>
          <a:prstGeom prst="rect">
            <a:avLst/>
          </a:prstGeom>
          <a:solidFill>
            <a:srgbClr val="AE181F"/>
          </a:solidFill>
          <a:ln w="76200">
            <a:solidFill>
              <a:srgbClr val="AE18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57" dirty="0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1A7E6456-2E12-4238-8BAE-C4C20DBC9D8D}"/>
              </a:ext>
            </a:extLst>
          </p:cNvPr>
          <p:cNvSpPr/>
          <p:nvPr/>
        </p:nvSpPr>
        <p:spPr>
          <a:xfrm>
            <a:off x="6906677" y="13340770"/>
            <a:ext cx="2781532" cy="10304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77694" eaLnBrk="0" hangingPunct="0">
              <a:spcBef>
                <a:spcPct val="50000"/>
              </a:spcBef>
            </a:pPr>
            <a:r>
              <a:rPr lang="en-AU" sz="871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</a:t>
            </a:r>
            <a:br>
              <a:rPr lang="en-AU" sz="871" dirty="0">
                <a:solidFill>
                  <a:srgbClr val="22264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71" dirty="0">
                <a:solidFill>
                  <a:srgbClr val="22264F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Can be Vancouver style i.e. 1 </a:t>
            </a:r>
            <a:r>
              <a:rPr lang="en-US" sz="871" b="1" dirty="0">
                <a:solidFill>
                  <a:srgbClr val="22264F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Meyer J-P et al</a:t>
            </a:r>
            <a:r>
              <a:rPr lang="en-US" sz="871" dirty="0">
                <a:solidFill>
                  <a:srgbClr val="22264F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 The treatment of high grade superficial bladder cancer and carcinoma in situ with BCG – a questionnaire survey of Consultant practice in England and Wales. </a:t>
            </a:r>
            <a:r>
              <a:rPr lang="en-US" sz="871" i="1" dirty="0" err="1">
                <a:solidFill>
                  <a:srgbClr val="22264F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Urol</a:t>
            </a:r>
            <a:r>
              <a:rPr lang="en-US" sz="871" i="1" dirty="0">
                <a:solidFill>
                  <a:srgbClr val="22264F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Oncol 2002; 2;: 77-80</a:t>
            </a:r>
            <a:endParaRPr lang="en-US" sz="871" dirty="0">
              <a:solidFill>
                <a:srgbClr val="2226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Text Box 40">
            <a:extLst>
              <a:ext uri="{FF2B5EF4-FFF2-40B4-BE49-F238E27FC236}">
                <a16:creationId xmlns:a16="http://schemas.microsoft.com/office/drawing/2014/main" id="{4BFD9D8C-99A0-42C3-8EBD-B1067CADB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6673" y="13006301"/>
            <a:ext cx="1449721" cy="239522"/>
          </a:xfrm>
          <a:prstGeom prst="rect">
            <a:avLst/>
          </a:prstGeom>
          <a:noFill/>
          <a:ln>
            <a:noFill/>
          </a:ln>
          <a:effectLst/>
        </p:spPr>
        <p:txBody>
          <a:bodyPr lIns="80291" tIns="80291" rIns="80291" bIns="80291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116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REFERECES</a:t>
            </a:r>
          </a:p>
        </p:txBody>
      </p:sp>
      <p:sp>
        <p:nvSpPr>
          <p:cNvPr id="192" name="Rectángulo 191">
            <a:extLst>
              <a:ext uri="{FF2B5EF4-FFF2-40B4-BE49-F238E27FC236}">
                <a16:creationId xmlns:a16="http://schemas.microsoft.com/office/drawing/2014/main" id="{CB140CBB-7D49-0FAD-F6A9-B4C131CC2001}"/>
              </a:ext>
            </a:extLst>
          </p:cNvPr>
          <p:cNvSpPr/>
          <p:nvPr/>
        </p:nvSpPr>
        <p:spPr>
          <a:xfrm>
            <a:off x="440971" y="14381149"/>
            <a:ext cx="9398157" cy="238131"/>
          </a:xfrm>
          <a:prstGeom prst="rect">
            <a:avLst/>
          </a:prstGeom>
          <a:solidFill>
            <a:srgbClr val="AE181F"/>
          </a:solidFill>
          <a:ln w="76200">
            <a:solidFill>
              <a:srgbClr val="AE18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57" dirty="0"/>
          </a:p>
        </p:txBody>
      </p:sp>
      <p:cxnSp>
        <p:nvCxnSpPr>
          <p:cNvPr id="201" name="Conector recto 200">
            <a:extLst>
              <a:ext uri="{FF2B5EF4-FFF2-40B4-BE49-F238E27FC236}">
                <a16:creationId xmlns:a16="http://schemas.microsoft.com/office/drawing/2014/main" id="{ECAF5C54-1DA1-90CE-B5F1-C9D92559409C}"/>
              </a:ext>
            </a:extLst>
          </p:cNvPr>
          <p:cNvCxnSpPr>
            <a:cxnSpLocks/>
          </p:cNvCxnSpPr>
          <p:nvPr/>
        </p:nvCxnSpPr>
        <p:spPr>
          <a:xfrm>
            <a:off x="3544257" y="7866986"/>
            <a:ext cx="0" cy="26434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Conector recto 143">
            <a:extLst>
              <a:ext uri="{FF2B5EF4-FFF2-40B4-BE49-F238E27FC236}">
                <a16:creationId xmlns:a16="http://schemas.microsoft.com/office/drawing/2014/main" id="{98434035-2DF9-D05D-89EF-FE0CF6F9B54F}"/>
              </a:ext>
            </a:extLst>
          </p:cNvPr>
          <p:cNvCxnSpPr>
            <a:cxnSpLocks/>
          </p:cNvCxnSpPr>
          <p:nvPr/>
        </p:nvCxnSpPr>
        <p:spPr>
          <a:xfrm>
            <a:off x="3528996" y="4129661"/>
            <a:ext cx="0" cy="25234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Conector recto 142">
            <a:extLst>
              <a:ext uri="{FF2B5EF4-FFF2-40B4-BE49-F238E27FC236}">
                <a16:creationId xmlns:a16="http://schemas.microsoft.com/office/drawing/2014/main" id="{81EFB66F-1722-3946-2219-1D6AE474E37C}"/>
              </a:ext>
            </a:extLst>
          </p:cNvPr>
          <p:cNvCxnSpPr>
            <a:cxnSpLocks/>
          </p:cNvCxnSpPr>
          <p:nvPr/>
        </p:nvCxnSpPr>
        <p:spPr>
          <a:xfrm>
            <a:off x="6741188" y="4125097"/>
            <a:ext cx="0" cy="26025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6485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57D374AD40B246B9F7240D41A8A355" ma:contentTypeVersion="4" ma:contentTypeDescription="Create a new document." ma:contentTypeScope="" ma:versionID="b2e73be68560ddf1bf9c69fd0edd53af">
  <xsd:schema xmlns:xsd="http://www.w3.org/2001/XMLSchema" xmlns:xs="http://www.w3.org/2001/XMLSchema" xmlns:p="http://schemas.microsoft.com/office/2006/metadata/properties" xmlns:ns2="5f09e7d0-926f-4cdb-8ce4-042f9c299a8e" targetNamespace="http://schemas.microsoft.com/office/2006/metadata/properties" ma:root="true" ma:fieldsID="b381de73574b78984d30fc2c7534dfe6" ns2:_="">
    <xsd:import namespace="5f09e7d0-926f-4cdb-8ce4-042f9c299a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09e7d0-926f-4cdb-8ce4-042f9c299a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73D286A-045F-4A2A-B7D1-67995C8FD4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747BCC-3EE0-4E8D-B750-FBB1A1955F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09e7d0-926f-4cdb-8ce4-042f9c299a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8AE653-8D8C-4519-9FAF-1B5E293F608D}">
  <ds:schemaRefs>
    <ds:schemaRef ds:uri="http://schemas.openxmlformats.org/package/2006/metadata/core-properties"/>
    <ds:schemaRef ds:uri="http://schemas.microsoft.com/office/infopath/2007/PartnerControls"/>
    <ds:schemaRef ds:uri="5fc0f99c-a10a-4e95-9413-4d2580182ea0"/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7c33c31c-389f-4a14-828e-c29f36621695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635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Raquel Jemes</dc:creator>
  <cp:lastModifiedBy>Ana Broggini</cp:lastModifiedBy>
  <cp:revision>61</cp:revision>
  <dcterms:created xsi:type="dcterms:W3CDTF">2020-08-28T12:01:50Z</dcterms:created>
  <dcterms:modified xsi:type="dcterms:W3CDTF">2026-04-08T08:58:18Z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0x0101004757D374AD40B246B9F7240D41A8A355</vt:lpwstr>
  </property>
  <property fmtid="{D5CDD505-2E9C-101B-9397-08002B2CF9AE}" pid="3" name="MediaServiceImageTags">
    <vt:lpwstr/>
  </property>
</Properties>
</file>