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1" r:id="rId5"/>
    <p:sldId id="262" r:id="rId6"/>
    <p:sldId id="263" r:id="rId7"/>
    <p:sldId id="264" r:id="rId8"/>
  </p:sldIdLst>
  <p:sldSz cx="9144000" cy="5143500" type="screen16x9"/>
  <p:notesSz cx="6858000" cy="9144000"/>
  <p:embeddedFontLst>
    <p:embeddedFont>
      <p:font typeface="Overpass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5E"/>
    <a:srgbClr val="AF1112"/>
    <a:srgbClr val="AE1112"/>
    <a:srgbClr val="CD0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7" autoAdjust="0"/>
    <p:restoredTop sz="94898"/>
  </p:normalViewPr>
  <p:slideViewPr>
    <p:cSldViewPr snapToGrid="0" snapToObjects="1">
      <p:cViewPr varScale="1">
        <p:scale>
          <a:sx n="150" d="100"/>
          <a:sy n="150" d="100"/>
        </p:scale>
        <p:origin x="120" y="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811" y="1478918"/>
            <a:ext cx="8841441" cy="740662"/>
          </a:xfrm>
        </p:spPr>
        <p:txBody>
          <a:bodyPr/>
          <a:lstStyle>
            <a:lvl1pPr marL="0" indent="0" algn="l">
              <a:buNone/>
              <a:defRPr>
                <a:solidFill>
                  <a:srgbClr val="152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6D9930-74C0-8C43-A775-2E9DBC4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103502"/>
            <a:ext cx="6535436" cy="70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6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7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7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9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8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109DE-951E-2444-8A80-F8BAE78E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1331410"/>
            <a:ext cx="3822422" cy="162079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75E"/>
                </a:solidFill>
              </a:defRPr>
            </a:lvl1pPr>
            <a:lvl2pPr>
              <a:defRPr>
                <a:solidFill>
                  <a:srgbClr val="15275E"/>
                </a:solidFill>
              </a:defRPr>
            </a:lvl2pPr>
            <a:lvl3pPr>
              <a:defRPr>
                <a:solidFill>
                  <a:srgbClr val="15275E"/>
                </a:solidFill>
              </a:defRPr>
            </a:lvl3pPr>
            <a:lvl4pPr>
              <a:defRPr>
                <a:solidFill>
                  <a:srgbClr val="15275E"/>
                </a:solidFill>
              </a:defRPr>
            </a:lvl4pPr>
            <a:lvl5pPr>
              <a:defRPr>
                <a:solidFill>
                  <a:srgbClr val="15275E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94" y="1418898"/>
            <a:ext cx="4218798" cy="3112763"/>
          </a:xfrm>
        </p:spPr>
        <p:txBody>
          <a:bodyPr/>
          <a:lstStyle>
            <a:lvl1pPr>
              <a:defRPr sz="2800">
                <a:solidFill>
                  <a:srgbClr val="15275E"/>
                </a:solidFill>
              </a:defRPr>
            </a:lvl1pPr>
            <a:lvl2pPr>
              <a:defRPr sz="2400">
                <a:solidFill>
                  <a:srgbClr val="15275E"/>
                </a:solidFill>
              </a:defRPr>
            </a:lvl2pPr>
            <a:lvl3pPr>
              <a:defRPr sz="2000">
                <a:solidFill>
                  <a:srgbClr val="15275E"/>
                </a:solidFill>
              </a:defRPr>
            </a:lvl3pPr>
            <a:lvl4pPr>
              <a:defRPr sz="1800">
                <a:solidFill>
                  <a:srgbClr val="15275E"/>
                </a:solidFill>
              </a:defRPr>
            </a:lvl4pPr>
            <a:lvl5pPr>
              <a:defRPr sz="1800">
                <a:solidFill>
                  <a:srgbClr val="152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792" y="1418897"/>
            <a:ext cx="4250172" cy="3112764"/>
          </a:xfrm>
        </p:spPr>
        <p:txBody>
          <a:bodyPr/>
          <a:lstStyle>
            <a:lvl1pPr>
              <a:defRPr sz="2800">
                <a:solidFill>
                  <a:srgbClr val="15275E"/>
                </a:solidFill>
              </a:defRPr>
            </a:lvl1pPr>
            <a:lvl2pPr>
              <a:defRPr sz="2400">
                <a:solidFill>
                  <a:srgbClr val="15275E"/>
                </a:solidFill>
              </a:defRPr>
            </a:lvl2pPr>
            <a:lvl3pPr>
              <a:defRPr sz="2000">
                <a:solidFill>
                  <a:srgbClr val="15275E"/>
                </a:solidFill>
              </a:defRPr>
            </a:lvl3pPr>
            <a:lvl4pPr>
              <a:defRPr sz="1800">
                <a:solidFill>
                  <a:srgbClr val="15275E"/>
                </a:solidFill>
              </a:defRPr>
            </a:lvl4pPr>
            <a:lvl5pPr>
              <a:defRPr sz="1800">
                <a:solidFill>
                  <a:srgbClr val="152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812" y="1405580"/>
            <a:ext cx="427944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812" y="1885402"/>
            <a:ext cx="4279445" cy="2544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552" y="1405321"/>
            <a:ext cx="42161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552" y="1885143"/>
            <a:ext cx="4216162" cy="2544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67" y="1210236"/>
            <a:ext cx="3119852" cy="685799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15275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065" y="1210236"/>
            <a:ext cx="5499847" cy="3180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466" y="1969994"/>
            <a:ext cx="3119852" cy="2420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870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32" y="1417858"/>
            <a:ext cx="2349061" cy="694722"/>
          </a:xfrm>
        </p:spPr>
        <p:txBody>
          <a:bodyPr anchor="b"/>
          <a:lstStyle>
            <a:lvl1pPr algn="l">
              <a:defRPr sz="2000" b="1">
                <a:solidFill>
                  <a:srgbClr val="15275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11" y="1027611"/>
            <a:ext cx="6403475" cy="302187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697" y="2207172"/>
            <a:ext cx="2372710" cy="2337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00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812" y="103502"/>
            <a:ext cx="6535436" cy="70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812" y="1434662"/>
            <a:ext cx="8821270" cy="309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6202" y="4767263"/>
            <a:ext cx="806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40B2-E13B-6C4E-B814-2E3AC03FDA7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1152" y="4767263"/>
            <a:ext cx="23163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77CB-1406-984C-AFD1-A932DBBD0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55" r:id="rId10"/>
    <p:sldLayoutId id="2147483667" r:id="rId11"/>
    <p:sldLayoutId id="2147483662" r:id="rId12"/>
    <p:sldLayoutId id="2147483663" r:id="rId13"/>
    <p:sldLayoutId id="2147483664" r:id="rId14"/>
    <p:sldLayoutId id="214748366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Overpass" pitchFamily="2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F1112"/>
        </a:buClr>
        <a:buFont typeface="Arial"/>
        <a:buChar char="•"/>
        <a:defRPr sz="2000" kern="1200">
          <a:solidFill>
            <a:srgbClr val="15275E"/>
          </a:solidFill>
          <a:latin typeface="Overpass" pitchFamily="2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F1112"/>
        </a:buClr>
        <a:buFont typeface="Arial"/>
        <a:buChar char="–"/>
        <a:defRPr sz="2000" kern="1200">
          <a:solidFill>
            <a:srgbClr val="15275E"/>
          </a:solidFill>
          <a:latin typeface="Overpass" pitchFamily="2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F1112"/>
        </a:buClr>
        <a:buFont typeface="Arial"/>
        <a:buChar char="•"/>
        <a:defRPr sz="2000" kern="1200">
          <a:solidFill>
            <a:srgbClr val="15275E"/>
          </a:solidFill>
          <a:latin typeface="Overpass" pitchFamily="2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F1112"/>
        </a:buClr>
        <a:buFont typeface="Arial"/>
        <a:buChar char="–"/>
        <a:defRPr sz="2000" kern="1200">
          <a:solidFill>
            <a:srgbClr val="15275E"/>
          </a:solidFill>
          <a:latin typeface="Overpass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F1112"/>
        </a:buClr>
        <a:buFont typeface="Arial"/>
        <a:buChar char="»"/>
        <a:defRPr sz="2000" kern="1200">
          <a:solidFill>
            <a:srgbClr val="15275E"/>
          </a:solidFill>
          <a:latin typeface="Overpass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BE3DD-44FA-29CA-4DFE-B11A636F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3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131AF-67E7-1A28-9BE8-492A4CE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DE63A8-1158-476C-77D7-EB6E5A5B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4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5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5AAFF96C-A4E8-854B-B98F-136928B38707}" vid="{AFB72E8F-FE9B-4E4C-A922-809E1201E0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7D374AD40B246B9F7240D41A8A355" ma:contentTypeVersion="4" ma:contentTypeDescription="Create a new document." ma:contentTypeScope="" ma:versionID="b2e73be68560ddf1bf9c69fd0edd53af">
  <xsd:schema xmlns:xsd="http://www.w3.org/2001/XMLSchema" xmlns:xs="http://www.w3.org/2001/XMLSchema" xmlns:p="http://schemas.microsoft.com/office/2006/metadata/properties" xmlns:ns2="5f09e7d0-926f-4cdb-8ce4-042f9c299a8e" targetNamespace="http://schemas.microsoft.com/office/2006/metadata/properties" ma:root="true" ma:fieldsID="b381de73574b78984d30fc2c7534dfe6" ns2:_="">
    <xsd:import namespace="5f09e7d0-926f-4cdb-8ce4-042f9c299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e7d0-926f-4cdb-8ce4-042f9c299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CA771-FFBB-4E22-8BB6-43A0E51B16AD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fc0f99c-a10a-4e95-9413-4d2580182ea0"/>
    <ds:schemaRef ds:uri="7c33c31c-389f-4a14-828e-c29f36621695"/>
  </ds:schemaRefs>
</ds:datastoreItem>
</file>

<file path=customXml/itemProps2.xml><?xml version="1.0" encoding="utf-8"?>
<ds:datastoreItem xmlns:ds="http://schemas.openxmlformats.org/officeDocument/2006/customXml" ds:itemID="{89C9AC0E-9B29-4666-9C42-1882F9830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9e7d0-926f-4cdb-8ce4-042f9c299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5E2B90-5D5C-4056-ADE2-2ADA17FC1D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 Bayer</dc:creator>
  <cp:lastModifiedBy>Ana Broggini</cp:lastModifiedBy>
  <cp:revision>30</cp:revision>
  <dcterms:created xsi:type="dcterms:W3CDTF">2023-04-14T11:57:04Z</dcterms:created>
  <dcterms:modified xsi:type="dcterms:W3CDTF">2026-04-08T08:58:34Z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0x0101004757D374AD40B246B9F7240D41A8A355</vt:lpwstr>
  </property>
  <property fmtid="{D5CDD505-2E9C-101B-9397-08002B2CF9AE}" pid="3" name="Order">
    <vt:r8>166200</vt:r8>
  </property>
  <property fmtid="{D5CDD505-2E9C-101B-9397-08002B2CF9AE}" pid="4" name="MediaServiceImageTags">
    <vt:lpwstr/>
  </property>
</Properties>
</file>