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61" r:id="rId5"/>
    <p:sldId id="262" r:id="rId6"/>
    <p:sldId id="263" r:id="rId7"/>
    <p:sldId id="264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verpass" pitchFamily="2" charset="77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75E"/>
    <a:srgbClr val="AF1112"/>
    <a:srgbClr val="AE1112"/>
    <a:srgbClr val="CD0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2" autoAdjust="0"/>
    <p:restoredTop sz="94898"/>
  </p:normalViewPr>
  <p:slideViewPr>
    <p:cSldViewPr snapToGrid="0" snapToObjects="1">
      <p:cViewPr varScale="1">
        <p:scale>
          <a:sx n="184" d="100"/>
          <a:sy n="184" d="100"/>
        </p:scale>
        <p:origin x="176" y="9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ne Legio" userId="39360ea9-7600-4357-96e9-9cc2646a7ff8" providerId="ADAL" clId="{629A66AF-4EDC-4908-8064-97F7560A489B}"/>
    <pc:docChg chg="delSld">
      <pc:chgData name="Carine Legio" userId="39360ea9-7600-4357-96e9-9cc2646a7ff8" providerId="ADAL" clId="{629A66AF-4EDC-4908-8064-97F7560A489B}" dt="2023-04-25T14:12:56.808" v="0" actId="2696"/>
      <pc:docMkLst>
        <pc:docMk/>
      </pc:docMkLst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3525174641" sldId="261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817506115" sldId="262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1236163136" sldId="263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3143910167" sldId="265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975690634" sldId="266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2410263381" sldId="268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2437427986" sldId="269"/>
        </pc:sldMkLst>
      </pc:sldChg>
      <pc:sldChg chg="del">
        <pc:chgData name="Carine Legio" userId="39360ea9-7600-4357-96e9-9cc2646a7ff8" providerId="ADAL" clId="{629A66AF-4EDC-4908-8064-97F7560A489B}" dt="2023-04-25T14:12:56.808" v="0" actId="2696"/>
        <pc:sldMkLst>
          <pc:docMk/>
          <pc:sldMk cId="2358625935" sldId="270"/>
        </pc:sldMkLst>
      </pc:sldChg>
    </pc:docChg>
  </pc:docChgLst>
  <pc:docChgLst>
    <pc:chgData name="Karine Baumann" userId="c8ef3424-24b1-4d66-8de0-0317dcd9b746" providerId="ADAL" clId="{EAA16F24-94BB-4D94-8FBB-3BEDF55BFA60}"/>
    <pc:docChg chg="custSel modSld sldOrd">
      <pc:chgData name="Karine Baumann" userId="c8ef3424-24b1-4d66-8de0-0317dcd9b746" providerId="ADAL" clId="{EAA16F24-94BB-4D94-8FBB-3BEDF55BFA60}" dt="2023-05-02T16:30:28.175" v="1" actId="700"/>
      <pc:docMkLst>
        <pc:docMk/>
      </pc:docMkLst>
      <pc:sldChg chg="mod ord modClrScheme chgLayout">
        <pc:chgData name="Karine Baumann" userId="c8ef3424-24b1-4d66-8de0-0317dcd9b746" providerId="ADAL" clId="{EAA16F24-94BB-4D94-8FBB-3BEDF55BFA60}" dt="2023-05-02T16:30:28.175" v="1" actId="700"/>
        <pc:sldMkLst>
          <pc:docMk/>
          <pc:sldMk cId="3975785536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811" y="1478918"/>
            <a:ext cx="8841441" cy="740662"/>
          </a:xfrm>
        </p:spPr>
        <p:txBody>
          <a:bodyPr/>
          <a:lstStyle>
            <a:lvl1pPr marL="0" indent="0" algn="l">
              <a:buNone/>
              <a:defRPr>
                <a:solidFill>
                  <a:srgbClr val="15275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B6D9930-74C0-8C43-A775-2E9DBC46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103502"/>
            <a:ext cx="6535436" cy="70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6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6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76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74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49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35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79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28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1109DE-951E-2444-8A80-F8BAE78E4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12" y="1331410"/>
            <a:ext cx="3822422" cy="162079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3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5275E"/>
                </a:solidFill>
              </a:defRPr>
            </a:lvl1pPr>
            <a:lvl2pPr>
              <a:defRPr>
                <a:solidFill>
                  <a:srgbClr val="15275E"/>
                </a:solidFill>
              </a:defRPr>
            </a:lvl2pPr>
            <a:lvl3pPr>
              <a:defRPr>
                <a:solidFill>
                  <a:srgbClr val="15275E"/>
                </a:solidFill>
              </a:defRPr>
            </a:lvl3pPr>
            <a:lvl4pPr>
              <a:defRPr>
                <a:solidFill>
                  <a:srgbClr val="15275E"/>
                </a:solidFill>
              </a:defRPr>
            </a:lvl4pPr>
            <a:lvl5pPr>
              <a:defRPr>
                <a:solidFill>
                  <a:srgbClr val="15275E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8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594" y="1418898"/>
            <a:ext cx="4218798" cy="3112763"/>
          </a:xfrm>
        </p:spPr>
        <p:txBody>
          <a:bodyPr/>
          <a:lstStyle>
            <a:lvl1pPr>
              <a:defRPr sz="2800">
                <a:solidFill>
                  <a:srgbClr val="15275E"/>
                </a:solidFill>
              </a:defRPr>
            </a:lvl1pPr>
            <a:lvl2pPr>
              <a:defRPr sz="2400">
                <a:solidFill>
                  <a:srgbClr val="15275E"/>
                </a:solidFill>
              </a:defRPr>
            </a:lvl2pPr>
            <a:lvl3pPr>
              <a:defRPr sz="2000">
                <a:solidFill>
                  <a:srgbClr val="15275E"/>
                </a:solidFill>
              </a:defRPr>
            </a:lvl3pPr>
            <a:lvl4pPr>
              <a:defRPr sz="1800">
                <a:solidFill>
                  <a:srgbClr val="15275E"/>
                </a:solidFill>
              </a:defRPr>
            </a:lvl4pPr>
            <a:lvl5pPr>
              <a:defRPr sz="1800">
                <a:solidFill>
                  <a:srgbClr val="15275E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0792" y="1418897"/>
            <a:ext cx="4250172" cy="3112764"/>
          </a:xfrm>
        </p:spPr>
        <p:txBody>
          <a:bodyPr/>
          <a:lstStyle>
            <a:lvl1pPr>
              <a:defRPr sz="2800">
                <a:solidFill>
                  <a:srgbClr val="15275E"/>
                </a:solidFill>
              </a:defRPr>
            </a:lvl1pPr>
            <a:lvl2pPr>
              <a:defRPr sz="2400">
                <a:solidFill>
                  <a:srgbClr val="15275E"/>
                </a:solidFill>
              </a:defRPr>
            </a:lvl2pPr>
            <a:lvl3pPr>
              <a:defRPr sz="2000">
                <a:solidFill>
                  <a:srgbClr val="15275E"/>
                </a:solidFill>
              </a:defRPr>
            </a:lvl3pPr>
            <a:lvl4pPr>
              <a:defRPr sz="1800">
                <a:solidFill>
                  <a:srgbClr val="15275E"/>
                </a:solidFill>
              </a:defRPr>
            </a:lvl4pPr>
            <a:lvl5pPr>
              <a:defRPr sz="1800">
                <a:solidFill>
                  <a:srgbClr val="15275E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1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812" y="1405580"/>
            <a:ext cx="427944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812" y="1885402"/>
            <a:ext cx="4279445" cy="2544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1552" y="1405321"/>
            <a:ext cx="421616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1552" y="1885143"/>
            <a:ext cx="4216162" cy="2544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67" y="1210236"/>
            <a:ext cx="3119852" cy="685799"/>
          </a:xfrm>
        </p:spPr>
        <p:txBody>
          <a:bodyPr anchor="b">
            <a:normAutofit/>
          </a:bodyPr>
          <a:lstStyle>
            <a:lvl1pPr algn="l">
              <a:defRPr sz="1800" b="1">
                <a:solidFill>
                  <a:srgbClr val="15275E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065" y="1210236"/>
            <a:ext cx="5499847" cy="3180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466" y="1969994"/>
            <a:ext cx="3119852" cy="24204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870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932" y="1417858"/>
            <a:ext cx="2349061" cy="694722"/>
          </a:xfrm>
        </p:spPr>
        <p:txBody>
          <a:bodyPr anchor="b"/>
          <a:lstStyle>
            <a:lvl1pPr algn="l">
              <a:defRPr sz="2000" b="1">
                <a:solidFill>
                  <a:srgbClr val="15275E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6511" y="1027611"/>
            <a:ext cx="6403475" cy="302187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76697" y="2207172"/>
            <a:ext cx="2372710" cy="2337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2003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4812" y="103502"/>
            <a:ext cx="6535436" cy="70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4812" y="1434662"/>
            <a:ext cx="8821270" cy="3090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66202" y="4767263"/>
            <a:ext cx="80670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40B2-E13B-6C4E-B814-2E3AC03FDA72}" type="datetimeFigureOut">
              <a:rPr lang="en-US" smtClean="0"/>
              <a:t>8/2/23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91152" y="4767263"/>
            <a:ext cx="231637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F77CB-1406-984C-AFD1-A932DBBD051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5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2" r:id="rId5"/>
    <p:sldLayoutId id="2147483653" r:id="rId6"/>
    <p:sldLayoutId id="2147483656" r:id="rId7"/>
    <p:sldLayoutId id="2147483657" r:id="rId8"/>
    <p:sldLayoutId id="2147483654" r:id="rId9"/>
    <p:sldLayoutId id="2147483655" r:id="rId10"/>
    <p:sldLayoutId id="2147483667" r:id="rId11"/>
    <p:sldLayoutId id="2147483662" r:id="rId12"/>
    <p:sldLayoutId id="2147483663" r:id="rId13"/>
    <p:sldLayoutId id="2147483664" r:id="rId14"/>
    <p:sldLayoutId id="2147483666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15275E"/>
          </a:solidFill>
          <a:latin typeface="Overpass" pitchFamily="2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F1112"/>
        </a:buClr>
        <a:buFont typeface="Arial"/>
        <a:buChar char="•"/>
        <a:defRPr sz="2000" kern="1200">
          <a:solidFill>
            <a:srgbClr val="15275E"/>
          </a:solidFill>
          <a:latin typeface="Overpass" pitchFamily="2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F1112"/>
        </a:buClr>
        <a:buFont typeface="Arial"/>
        <a:buChar char="–"/>
        <a:defRPr sz="2000" kern="1200">
          <a:solidFill>
            <a:srgbClr val="15275E"/>
          </a:solidFill>
          <a:latin typeface="Overpass" pitchFamily="2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AF1112"/>
        </a:buClr>
        <a:buFont typeface="Arial"/>
        <a:buChar char="•"/>
        <a:defRPr sz="2000" kern="1200">
          <a:solidFill>
            <a:srgbClr val="15275E"/>
          </a:solidFill>
          <a:latin typeface="Overpass" pitchFamily="2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AF1112"/>
        </a:buClr>
        <a:buFont typeface="Arial"/>
        <a:buChar char="–"/>
        <a:defRPr sz="2000" kern="1200">
          <a:solidFill>
            <a:srgbClr val="15275E"/>
          </a:solidFill>
          <a:latin typeface="Overpass" pitchFamily="2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AF1112"/>
        </a:buClr>
        <a:buFont typeface="Arial"/>
        <a:buChar char="»"/>
        <a:defRPr sz="2000" kern="1200">
          <a:solidFill>
            <a:srgbClr val="15275E"/>
          </a:solidFill>
          <a:latin typeface="Overpass" pitchFamily="2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00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BE3DD-44FA-29CA-4DFE-B11A636FE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4370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131AF-67E7-1A28-9BE8-492A4CE1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DE63A8-1158-476C-77D7-EB6E5A5B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34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956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1" id="{5AAFF96C-A4E8-854B-B98F-136928B38707}" vid="{AFB72E8F-FE9B-4E4C-A922-809E1201E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33c31c-389f-4a14-828e-c29f36621695">
      <Terms xmlns="http://schemas.microsoft.com/office/infopath/2007/PartnerControls"/>
    </lcf76f155ced4ddcb4097134ff3c332f>
    <TaxCatchAll xmlns="5fc0f99c-a10a-4e95-9413-4d2580182ea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BCB870F322E04A91478E4AF5F60F7C" ma:contentTypeVersion="17" ma:contentTypeDescription="Create a new document." ma:contentTypeScope="" ma:versionID="bfa7e20784fd6dab8f01e85e8ea8852d">
  <xsd:schema xmlns:xsd="http://www.w3.org/2001/XMLSchema" xmlns:xs="http://www.w3.org/2001/XMLSchema" xmlns:p="http://schemas.microsoft.com/office/2006/metadata/properties" xmlns:ns2="7c33c31c-389f-4a14-828e-c29f36621695" xmlns:ns3="5fc0f99c-a10a-4e95-9413-4d2580182ea0" targetNamespace="http://schemas.microsoft.com/office/2006/metadata/properties" ma:root="true" ma:fieldsID="0bda92ac351c0eaf5d3b6859b4a8ddbb" ns2:_="" ns3:_="">
    <xsd:import namespace="7c33c31c-389f-4a14-828e-c29f36621695"/>
    <xsd:import namespace="5fc0f99c-a10a-4e95-9413-4d2580182ea0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KeyPoints" minOccurs="0"/>
                <xsd:element ref="ns2:MediaServiceOCR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3c31c-389f-4a14-828e-c29f36621695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KeyPoints" ma:index="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31e681c-f163-4ec1-8151-84a6816fd2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0f99c-a10a-4e95-9413-4d2580182ea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c744035-9dec-43c6-b384-0b0eec521a06}" ma:internalName="TaxCatchAll" ma:showField="CatchAllData" ma:web="5fc0f99c-a10a-4e95-9413-4d2580182e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5E2B90-5D5C-4056-ADE2-2ADA17FC1D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1CA771-FFBB-4E22-8BB6-43A0E51B16AD}">
  <ds:schemaRefs>
    <ds:schemaRef ds:uri="http://schemas.microsoft.com/sharepoint/v3"/>
    <ds:schemaRef ds:uri="http://purl.org/dc/terms/"/>
    <ds:schemaRef ds:uri="eb3f7de7-c935-4ca6-a12c-1f73773710e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f41fa17a-99c4-4c5f-bcb4-a52bd907e64f"/>
    <ds:schemaRef ds:uri="http://www.w3.org/XML/1998/namespace"/>
    <ds:schemaRef ds:uri="http://purl.org/dc/dcmitype/"/>
    <ds:schemaRef ds:uri="7c33c31c-389f-4a14-828e-c29f36621695"/>
    <ds:schemaRef ds:uri="5fc0f99c-a10a-4e95-9413-4d2580182ea0"/>
  </ds:schemaRefs>
</ds:datastoreItem>
</file>

<file path=customXml/itemProps3.xml><?xml version="1.0" encoding="utf-8"?>
<ds:datastoreItem xmlns:ds="http://schemas.openxmlformats.org/officeDocument/2006/customXml" ds:itemID="{388CD460-8449-47CE-9915-107A17E8D396}"/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0</Words>
  <Application>Microsoft Macintosh PowerPoint</Application>
  <PresentationFormat>Bildschirmpräsentation (16:9)</PresentationFormat>
  <Paragraphs>0</Paragraphs>
  <Slides>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Calibri</vt:lpstr>
      <vt:lpstr>Overpass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 Bayer</dc:creator>
  <cp:lastModifiedBy>Alex Bayer</cp:lastModifiedBy>
  <cp:revision>20</cp:revision>
  <dcterms:created xsi:type="dcterms:W3CDTF">2023-04-14T11:57:04Z</dcterms:created>
  <dcterms:modified xsi:type="dcterms:W3CDTF">2023-08-02T10:37:00Z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0x01010041BCB870F322E04A91478E4AF5F60F7C</vt:lpwstr>
  </property>
  <property fmtid="{D5CDD505-2E9C-101B-9397-08002B2CF9AE}" pid="3" name="Order">
    <vt:r8>166200</vt:r8>
  </property>
  <property fmtid="{D5CDD505-2E9C-101B-9397-08002B2CF9AE}" pid="4" name="MediaServiceImageTags">
    <vt:lpwstr/>
  </property>
</Properties>
</file>